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77" r:id="rId19"/>
    <p:sldId id="268" r:id="rId20"/>
    <p:sldId id="278" r:id="rId21"/>
    <p:sldId id="279" r:id="rId22"/>
    <p:sldId id="281" r:id="rId23"/>
    <p:sldId id="263" r:id="rId24"/>
    <p:sldId id="269" r:id="rId25"/>
    <p:sldId id="282" r:id="rId26"/>
    <p:sldId id="283" r:id="rId27"/>
    <p:sldId id="264" r:id="rId28"/>
    <p:sldId id="288" r:id="rId29"/>
    <p:sldId id="284" r:id="rId30"/>
    <p:sldId id="285" r:id="rId31"/>
    <p:sldId id="265" r:id="rId32"/>
    <p:sldId id="271" r:id="rId33"/>
    <p:sldId id="286" r:id="rId34"/>
    <p:sldId id="287" r:id="rId35"/>
    <p:sldId id="291" r:id="rId36"/>
    <p:sldId id="290" r:id="rId37"/>
    <p:sldId id="29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 id="277"/>
            <p14:sldId id="268"/>
            <p14:sldId id="278"/>
            <p14:sldId id="279"/>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747"/>
    <a:srgbClr val="253867"/>
    <a:srgbClr val="1A2F64"/>
    <a:srgbClr val="C19848"/>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894" y="78"/>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2024/6/10</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2024/6/10</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0.png"/><Relationship Id="rId12"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28.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chart" Target="../charts/chart4.xml"/><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microsoft.com/office/2007/relationships/hdphoto" Target="../media/hdphoto1.wdp"/><Relationship Id="rId7"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visualize the data that he uploads or is already in the server.</a:t>
            </a:r>
          </a:p>
        </p:txBody>
      </p:sp>
      <p:sp>
        <p:nvSpPr>
          <p:cNvPr id="15" name="矩形 14">
            <a:extLst>
              <a:ext uri="{FF2B5EF4-FFF2-40B4-BE49-F238E27FC236}">
                <a16:creationId xmlns:a16="http://schemas.microsoft.com/office/drawing/2014/main" id="{1A58D43F-ACEF-B605-F83F-A1257476352D}"/>
              </a:ext>
            </a:extLst>
          </p:cNvPr>
          <p:cNvSpPr/>
          <p:nvPr/>
        </p:nvSpPr>
        <p:spPr>
          <a:xfrm>
            <a:off x="2747456" y="2538709"/>
            <a:ext cx="1322798"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visualization</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414801" y="2538709"/>
            <a:ext cx="466795" cy="276999"/>
          </a:xfrm>
          <a:prstGeom prst="rect">
            <a:avLst/>
          </a:prstGeom>
        </p:spPr>
        <p:txBody>
          <a:bodyPr wrap="none">
            <a:spAutoFit/>
          </a:bodyPr>
          <a:lstStyle/>
          <a:p>
            <a:pPr algn="ctr">
              <a:defRPr/>
            </a:pPr>
            <a:r>
              <a:rPr lang="en-US" altLang="zh-CN" sz="1200" b="1" kern="0" dirty="0">
                <a:solidFill>
                  <a:srgbClr val="1A2F64"/>
                </a:solidFill>
                <a:cs typeface="+mn-ea"/>
                <a:sym typeface="+mn-lt"/>
              </a:rPr>
              <a:t>WFS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mc:Choice xmlns:p14="http://schemas.microsoft.com/office/powerpoint/2010/main" Requires="p14">
      <p:transition p14:dur="200">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01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27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5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mc:Choice xmlns:p14="http://schemas.microsoft.com/office/powerpoint/2010/main" Requires="p14">
      <p:transition p14:dur="200">
        <p14:pan/>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Materials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Add title text</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13167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rPr>
              <a:t>To create local SDI</a:t>
            </a:r>
            <a:endParaRPr kumimoji="0" lang="zh-CN" altLang="en-US" sz="1200" b="0" i="1" u="none" strike="noStrike" kern="1200" cap="none" spc="0" normalizeH="0" baseline="0" noProof="0" dirty="0">
              <a:ln>
                <a:noFill/>
              </a:ln>
              <a:solidFill>
                <a:srgbClr val="BF9645"/>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marL="0" marR="0" lvl="0" indent="0" algn="l" defTabSz="914400" rtl="0" eaLnBrk="1" fontAlgn="auto" latinLnBrk="0" hangingPunct="1">
              <a:lnSpc>
                <a:spcPts val="1875"/>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rPr>
              <a:t>Click here to add content, content to match the title. Click here to add content, content to match the title. Click here to add content, content to match the title. Click here to add content, content to match the title. </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rPr>
              <a:t>Local SDI</a:t>
            </a:r>
            <a:endParaRPr kumimoji="0" lang="zh-CN" altLang="en-US" sz="15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lumMod val="95000"/>
                  </a:srgbClr>
                </a:solidFill>
                <a:effectLst/>
                <a:uLnTx/>
                <a:uFillTx/>
                <a:latin typeface="Calibri" panose="020F0502020204030204"/>
                <a:ea typeface="+mn-ea"/>
                <a:cs typeface="+mn-cs"/>
                <a:sym typeface="+mn-lt"/>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rPr>
              <a:t>Add title text</a:t>
            </a:r>
            <a:endParaRPr kumimoji="0" lang="zh-CN" altLang="en-US" sz="120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mc:Choice xmlns:psez="http://schemas.microsoft.com/office/powerpoint/2016/sectionzoom"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p:pic>
            <p:nvPicPr>
              <p:cNvPr id="3" name="Section Zoom 2">
                <a:hlinkClick r:id="rId7"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mc:Choice xmlns:p14="http://schemas.microsoft.com/office/powerpoint/2010/main" Requires="p14">
      <p:transition p14:dur="10" advClick="0">
        <p14:pan/>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00">
        <p15:prstTrans prst="pageCurlDouble"/>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mc:Choice xmlns:p14="http://schemas.microsoft.com/office/powerpoint/2010/main" Requires="p14">
      <p:transition p14:dur="300">
        <p14:flythroug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mc:Choice xmlns:p14="http://schemas.microsoft.com/office/powerpoint/2010/main" Requires="p14">
      <p:transition p14:dur="300">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00">
        <p15:prstTrans prst="pageCurlDouble"/>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1555</TotalTime>
  <Words>1575</Words>
  <Application>Microsoft Office PowerPoint</Application>
  <PresentationFormat>On-screen Show (4:3)</PresentationFormat>
  <Paragraphs>305</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239</cp:revision>
  <dcterms:created xsi:type="dcterms:W3CDTF">2022-12-31T12:18:47Z</dcterms:created>
  <dcterms:modified xsi:type="dcterms:W3CDTF">2024-06-10T11:17:15Z</dcterms:modified>
</cp:coreProperties>
</file>